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1" autoAdjust="0"/>
    <p:restoredTop sz="94660"/>
  </p:normalViewPr>
  <p:slideViewPr>
    <p:cSldViewPr>
      <p:cViewPr varScale="1">
        <p:scale>
          <a:sx n="64" d="100"/>
          <a:sy n="64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8885BC-C7F2-4E7D-A961-CBAFE35BE4DB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4BD26D-4A55-4B26-96CC-7D34A0D207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993760"/>
            <a:ext cx="6264696" cy="52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СВОИМИ РУКАМИ  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533218"/>
            <a:ext cx="6480720" cy="7683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«В мире сказок»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18.img.avito.st/640x480/12494178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447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8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791272" y="764704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57192"/>
            <a:ext cx="5886028" cy="522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Пальчиковый театр из фетра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content.foto.mail.ru/mail/kvazi-geo/_blogs/i-1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547260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сказки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«курочка ряба»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пальчиках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DSC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40968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DSC0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43" y="1700808"/>
            <a:ext cx="421056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1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14792" cy="7692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сказки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«репка»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пальчиках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DSC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" y="1772816"/>
            <a:ext cx="41764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DSC0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48472" cy="34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8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31" y="47667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сказки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«теремок»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пальчиках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DSC0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692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DSC0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320480" cy="32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7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сказки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«колобок»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пальчиках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DSC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41044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DSC0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9"/>
          <a:stretch/>
        </p:blipFill>
        <p:spPr bwMode="auto">
          <a:xfrm>
            <a:off x="4644008" y="3140968"/>
            <a:ext cx="4320480" cy="32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русских народных сказок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DSC0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6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g0.liveinternet.ru/images/attach/c/0/120/667/120667416_0_b6bb0_e03902dd_ori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11256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1.pic4you.ru/allimage/y2012/10-18/12216/256948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608"/>
            <a:ext cx="1914525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284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58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        СВОИМИ РУКАМИ    </vt:lpstr>
      <vt:lpstr>Пальчиковый театр из фетра</vt:lpstr>
      <vt:lpstr>Герои сказки «курочка ряба» на фланелеграфе и пальчиках</vt:lpstr>
      <vt:lpstr>Герои сказки «репка» на фланелеграфе и пальчиках</vt:lpstr>
      <vt:lpstr>Герои сказки «теремок» на фланелеграфе и пальчиках</vt:lpstr>
      <vt:lpstr>Герои сказки «колобок» на фланелеграфе и пальчиках</vt:lpstr>
      <vt:lpstr>Герои русских народных сказок</vt:lpstr>
      <vt:lpstr>Спасибо за внимание 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СВОИМИ РУКАМИ</dc:title>
  <dc:creator>1</dc:creator>
  <cp:lastModifiedBy>1</cp:lastModifiedBy>
  <cp:revision>16</cp:revision>
  <dcterms:created xsi:type="dcterms:W3CDTF">2015-07-12T17:49:24Z</dcterms:created>
  <dcterms:modified xsi:type="dcterms:W3CDTF">2015-07-14T11:27:53Z</dcterms:modified>
</cp:coreProperties>
</file>